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83" r:id="rId2"/>
    <p:sldId id="384" r:id="rId3"/>
    <p:sldId id="385" r:id="rId4"/>
    <p:sldId id="386" r:id="rId5"/>
    <p:sldId id="387" r:id="rId6"/>
    <p:sldId id="388" r:id="rId7"/>
    <p:sldId id="389" r:id="rId8"/>
    <p:sldId id="390" r:id="rId9"/>
    <p:sldId id="391" r:id="rId10"/>
    <p:sldId id="392" r:id="rId11"/>
    <p:sldId id="393" r:id="rId12"/>
    <p:sldId id="394" r:id="rId13"/>
    <p:sldId id="395" r:id="rId14"/>
    <p:sldId id="396" r:id="rId15"/>
    <p:sldId id="397" r:id="rId16"/>
    <p:sldId id="398" r:id="rId17"/>
    <p:sldId id="399" r:id="rId18"/>
    <p:sldId id="400" r:id="rId19"/>
    <p:sldId id="401" r:id="rId20"/>
    <p:sldId id="402" r:id="rId21"/>
    <p:sldId id="297" r:id="rId22"/>
    <p:sldId id="256" r:id="rId23"/>
    <p:sldId id="257" r:id="rId24"/>
    <p:sldId id="259" r:id="rId25"/>
    <p:sldId id="258" r:id="rId26"/>
    <p:sldId id="260" r:id="rId27"/>
    <p:sldId id="261" r:id="rId28"/>
    <p:sldId id="288" r:id="rId29"/>
    <p:sldId id="289" r:id="rId30"/>
    <p:sldId id="292" r:id="rId31"/>
    <p:sldId id="293" r:id="rId32"/>
    <p:sldId id="314" r:id="rId33"/>
    <p:sldId id="295" r:id="rId34"/>
    <p:sldId id="290" r:id="rId35"/>
    <p:sldId id="262" r:id="rId36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72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56261-44F6-468D-A91C-EF4F79F807FE}" type="datetimeFigureOut">
              <a:rPr lang="pt-BR" smtClean="0"/>
              <a:pPr/>
              <a:t>09/08/2022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80687-1029-4841-9AB5-56FA59205B23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56261-44F6-468D-A91C-EF4F79F807FE}" type="datetimeFigureOut">
              <a:rPr lang="pt-BR" smtClean="0"/>
              <a:pPr/>
              <a:t>09/08/2022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80687-1029-4841-9AB5-56FA59205B23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56261-44F6-468D-A91C-EF4F79F807FE}" type="datetimeFigureOut">
              <a:rPr lang="pt-BR" smtClean="0"/>
              <a:pPr/>
              <a:t>09/08/2022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80687-1029-4841-9AB5-56FA59205B23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56261-44F6-468D-A91C-EF4F79F807FE}" type="datetimeFigureOut">
              <a:rPr lang="pt-BR" smtClean="0"/>
              <a:pPr/>
              <a:t>09/08/2022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80687-1029-4841-9AB5-56FA59205B23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56261-44F6-468D-A91C-EF4F79F807FE}" type="datetimeFigureOut">
              <a:rPr lang="pt-BR" smtClean="0"/>
              <a:pPr/>
              <a:t>09/08/2022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80687-1029-4841-9AB5-56FA59205B23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56261-44F6-468D-A91C-EF4F79F807FE}" type="datetimeFigureOut">
              <a:rPr lang="pt-BR" smtClean="0"/>
              <a:pPr/>
              <a:t>09/08/2022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80687-1029-4841-9AB5-56FA59205B23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56261-44F6-468D-A91C-EF4F79F807FE}" type="datetimeFigureOut">
              <a:rPr lang="pt-BR" smtClean="0"/>
              <a:pPr/>
              <a:t>09/08/2022</a:t>
            </a:fld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80687-1029-4841-9AB5-56FA59205B23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56261-44F6-468D-A91C-EF4F79F807FE}" type="datetimeFigureOut">
              <a:rPr lang="pt-BR" smtClean="0"/>
              <a:pPr/>
              <a:t>09/08/2022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80687-1029-4841-9AB5-56FA59205B23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56261-44F6-468D-A91C-EF4F79F807FE}" type="datetimeFigureOut">
              <a:rPr lang="pt-BR" smtClean="0"/>
              <a:pPr/>
              <a:t>09/08/2022</a:t>
            </a:fld>
            <a:endParaRPr lang="pt-BR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80687-1029-4841-9AB5-56FA59205B23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56261-44F6-468D-A91C-EF4F79F807FE}" type="datetimeFigureOut">
              <a:rPr lang="pt-BR" smtClean="0"/>
              <a:pPr/>
              <a:t>09/08/2022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80687-1029-4841-9AB5-56FA59205B23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56261-44F6-468D-A91C-EF4F79F807FE}" type="datetimeFigureOut">
              <a:rPr lang="pt-BR" smtClean="0"/>
              <a:pPr/>
              <a:t>09/08/2022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80687-1029-4841-9AB5-56FA59205B23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56261-44F6-468D-A91C-EF4F79F807FE}" type="datetimeFigureOut">
              <a:rPr lang="pt-BR" smtClean="0"/>
              <a:pPr/>
              <a:t>09/08/2022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B80687-1029-4841-9AB5-56FA59205B23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64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933575" y="371969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CaixaDeTexto 4"/>
          <p:cNvSpPr txBox="1"/>
          <p:nvPr/>
        </p:nvSpPr>
        <p:spPr>
          <a:xfrm>
            <a:off x="1691680" y="0"/>
            <a:ext cx="2202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Configurações Iniciais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157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764704" y="-1307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167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48680" y="34911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Identificar Marcos do Projeto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177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20688" y="1417638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Tarefa </a:t>
            </a:r>
            <a:r>
              <a:rPr lang="pt-BR" dirty="0" err="1"/>
              <a:t>Periodica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187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933575" y="1124744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198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332656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2083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20688" y="-16385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Tipos de vínculo entre tarefas (II TI TT IT)</a:t>
            </a:r>
          </a:p>
        </p:txBody>
      </p:sp>
      <p:pic>
        <p:nvPicPr>
          <p:cNvPr id="12185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2124744" y="1417638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2288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836712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2390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48680" y="21658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249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75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48680" y="-2434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2595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Tentar gravar macro no Project;</a:t>
            </a:r>
          </a:p>
          <a:p>
            <a:r>
              <a:rPr lang="pt-BR" dirty="0"/>
              <a:t>Não </a:t>
            </a:r>
            <a:r>
              <a:rPr lang="pt-BR" dirty="0" err="1"/>
              <a:t>esqueca</a:t>
            </a:r>
            <a:r>
              <a:rPr lang="pt-BR" dirty="0"/>
              <a:t> de:</a:t>
            </a:r>
          </a:p>
          <a:p>
            <a:pPr lvl="1"/>
            <a:r>
              <a:rPr lang="pt-BR" dirty="0"/>
              <a:t> salvar linha de base </a:t>
            </a:r>
          </a:p>
          <a:p>
            <a:pPr lvl="1"/>
            <a:r>
              <a:rPr lang="pt-BR" dirty="0"/>
              <a:t> definir data de status</a:t>
            </a:r>
          </a:p>
          <a:p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1691680" y="4869160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/>
              <a:t>https://www.youtube.com/watch?v=stQhhiOyJHg&amp;list=PLdHAHijhID2JpxLK4ycUgaXmM4Jl8_tk7&amp;index=13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/>
          <a:srcRect t="8282"/>
          <a:stretch/>
        </p:blipFill>
        <p:spPr bwMode="auto">
          <a:xfrm>
            <a:off x="-1933575" y="148630"/>
            <a:ext cx="13011150" cy="67093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 cstate="print"/>
          <a:srcRect t="19380"/>
          <a:stretch/>
        </p:blipFill>
        <p:spPr bwMode="auto">
          <a:xfrm>
            <a:off x="107504" y="-1611560"/>
            <a:ext cx="13011150" cy="5897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20688" y="-26527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 cstate="print"/>
          <a:srcRect t="17719"/>
          <a:stretch/>
        </p:blipFill>
        <p:spPr bwMode="auto">
          <a:xfrm>
            <a:off x="-180528" y="332656"/>
            <a:ext cx="13011150" cy="6019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 cstate="print"/>
          <a:srcRect t="19611"/>
          <a:stretch/>
        </p:blipFill>
        <p:spPr bwMode="auto">
          <a:xfrm>
            <a:off x="0" y="-341829"/>
            <a:ext cx="13011150" cy="7541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 cstate="print"/>
          <a:srcRect t="15376"/>
          <a:stretch/>
        </p:blipFill>
        <p:spPr bwMode="auto">
          <a:xfrm>
            <a:off x="0" y="-74984"/>
            <a:ext cx="13011150" cy="6190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Outra formula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404664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4868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85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476672" y="-22860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044624" y="-22860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20688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Atualizar como Agendado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0705" y="1224902"/>
            <a:ext cx="9144000" cy="56612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CaixaDeTexto 4"/>
          <p:cNvSpPr txBox="1"/>
          <p:nvPr/>
        </p:nvSpPr>
        <p:spPr>
          <a:xfrm>
            <a:off x="1403648" y="0"/>
            <a:ext cx="5584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Ele atualiza o real igual ao planejado para todas as tarefas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Definir Linha de Base Projeto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6628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48680" y="1414505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2765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00608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95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105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696" y="-4688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116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404664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126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476672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136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48680" y="-16949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146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696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</TotalTime>
  <Words>83</Words>
  <Application>Microsoft Office PowerPoint</Application>
  <PresentationFormat>Apresentação na tela (4:3)</PresentationFormat>
  <Paragraphs>13</Paragraphs>
  <Slides>35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35</vt:i4>
      </vt:variant>
    </vt:vector>
  </HeadingPairs>
  <TitlesOfParts>
    <vt:vector size="38" baseType="lpstr">
      <vt:lpstr>Arial</vt:lpstr>
      <vt:lpstr>Calibri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Identificar Marcos do Projeto</vt:lpstr>
      <vt:lpstr>Tarefa Periodica</vt:lpstr>
      <vt:lpstr>Apresentação do PowerPoint</vt:lpstr>
      <vt:lpstr>Apresentação do PowerPoint</vt:lpstr>
      <vt:lpstr>Tipos de vínculo entre tarefas (II TI TT IT)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Outra formula</vt:lpstr>
      <vt:lpstr>Apresentação do PowerPoint</vt:lpstr>
      <vt:lpstr>Apresentação do PowerPoint</vt:lpstr>
      <vt:lpstr>Apresentação do PowerPoint</vt:lpstr>
      <vt:lpstr>Apresentação do PowerPoint</vt:lpstr>
      <vt:lpstr>Atualizar como Agendado</vt:lpstr>
      <vt:lpstr>Definir Linha de Base Projeto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Christyan</dc:creator>
  <cp:lastModifiedBy>Christyan Antonio Arruda Mendonca</cp:lastModifiedBy>
  <cp:revision>14</cp:revision>
  <dcterms:created xsi:type="dcterms:W3CDTF">2022-05-07T14:33:44Z</dcterms:created>
  <dcterms:modified xsi:type="dcterms:W3CDTF">2022-08-09T13:30:46Z</dcterms:modified>
</cp:coreProperties>
</file>

<file path=docProps/thumbnail.jpeg>
</file>